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080B7-E688-4220-A26B-F22C08C0F83D}" type="datetimeFigureOut">
              <a:rPr lang="es-ES" smtClean="0"/>
              <a:t>02/12/2009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30366-EC82-407F-BD9B-B0380250C38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matematicas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1º eso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ecuaciones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1º grado</a:t>
            </a:r>
          </a:p>
          <a:p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Presentación en pantalla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matematicas</vt:lpstr>
      <vt:lpstr>ecuaciones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matematicas</dc:title>
  <dc:creator>Usuario</dc:creator>
  <cp:lastModifiedBy>Usuario</cp:lastModifiedBy>
  <cp:revision>1</cp:revision>
  <dcterms:created xsi:type="dcterms:W3CDTF">2009-12-02T20:58:43Z</dcterms:created>
  <dcterms:modified xsi:type="dcterms:W3CDTF">2009-12-02T20:59:54Z</dcterms:modified>
</cp:coreProperties>
</file>